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8" r:id="rId3"/>
    <p:sldId id="260" r:id="rId4"/>
    <p:sldId id="280" r:id="rId5"/>
    <p:sldId id="283" r:id="rId6"/>
    <p:sldId id="282" r:id="rId7"/>
    <p:sldId id="259" r:id="rId8"/>
    <p:sldId id="257" r:id="rId9"/>
    <p:sldId id="267" r:id="rId10"/>
    <p:sldId id="271" r:id="rId11"/>
    <p:sldId id="270" r:id="rId12"/>
    <p:sldId id="258" r:id="rId13"/>
    <p:sldId id="272" r:id="rId14"/>
    <p:sldId id="264" r:id="rId15"/>
    <p:sldId id="298" r:id="rId16"/>
    <p:sldId id="300" r:id="rId17"/>
    <p:sldId id="301" r:id="rId18"/>
    <p:sldId id="299" r:id="rId19"/>
    <p:sldId id="302" r:id="rId20"/>
    <p:sldId id="292" r:id="rId21"/>
    <p:sldId id="293" r:id="rId22"/>
    <p:sldId id="295" r:id="rId23"/>
    <p:sldId id="296" r:id="rId24"/>
    <p:sldId id="297" r:id="rId25"/>
    <p:sldId id="294" r:id="rId26"/>
    <p:sldId id="289" r:id="rId27"/>
    <p:sldId id="290" r:id="rId28"/>
    <p:sldId id="303" r:id="rId29"/>
    <p:sldId id="291" r:id="rId30"/>
    <p:sldId id="288" r:id="rId31"/>
    <p:sldId id="304" r:id="rId3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43671-B9AA-40BF-A950-C75CDDF9925E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853EE-1380-40DB-AB8D-01907113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83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1A7F-B4F0-4A8D-BD3A-1F07D6292CD8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E08CC-7B00-47A5-96B1-08CCC35A9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1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E08CC-7B00-47A5-96B1-08CCC35A9D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5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84785"/>
            <a:ext cx="8856984" cy="211566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Библиографический навигатор или как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ещё можно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фонде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285516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                                                                           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Дейнеко Ирина Васильевна,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главный библиограф ККДБ</a:t>
            </a: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Красноярск, 2022, 6 сентября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Штендер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4193" y="1556792"/>
            <a:ext cx="3898776" cy="452596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Штендер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это мобильная переносная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конструкция, которую устанавливают на улице, рядом с компанией-рекламодателем. Иногда штендер размещают в помещениях. Очень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информативен благодаря большому рекламному полю. Его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используют в качестве указателя, декоративного элемента или доски с информацией.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7422"/>
            <a:ext cx="4998574" cy="28116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5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6768" y="-31684"/>
            <a:ext cx="491723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Билборд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1" y="1124744"/>
            <a:ext cx="3711453" cy="452596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Билборд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рекламный щит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большого размера со стационарной и переменной информацией (призматроны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68" y="260648"/>
            <a:ext cx="3878575" cy="29485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52517"/>
            <a:ext cx="4536504" cy="3024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2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88640"/>
            <a:ext cx="4485184" cy="49006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Мобайл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9533" y="1094010"/>
            <a:ext cx="4186808" cy="45259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Мобайл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подвесная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вращающаяся гигантская  конструкция.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Это могут быть джинсы 350-го размера или полутораметровые карамельки "Чупа-чупс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". 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Мобайл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буквально кричит своими размерами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пройти мимо просто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невозможно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Мобайлы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бывают плоские, составные, объёмные.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Мобайл может использоваться в качестве указателя, рекламного плаката для разграничения отделов библиотеки или разделов фонда.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8" y="3573016"/>
            <a:ext cx="4757625" cy="31717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khln\Desktop\IMG-20211105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2376264" cy="31683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2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4824536" cy="738336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Джумби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39" y="912276"/>
            <a:ext cx="5796136" cy="594928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Джумби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jumbo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— огромный, неуклюжий, «слоненок») — объемная легкосборная или надувная рекламная конструкция, представляющая собой муляж упаковки товара в увеличенном масштабе (с сохранением дизайна и пропорций) из картона или полимерных материалов, предназначенная для размещения в местах продаж. Можно изготовить увеличенный макет обложки новой книги, который будет хорошо заметен в пространстве библиотеки и привлечёт внимание посетителей.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7" y="215900"/>
            <a:ext cx="2960052" cy="22200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93096"/>
            <a:ext cx="2448272" cy="24482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6" y="2636912"/>
            <a:ext cx="2960053" cy="29600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133256" cy="7647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Постер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980728"/>
            <a:ext cx="4176464" cy="4525963"/>
          </a:xfrm>
        </p:spPr>
        <p:txBody>
          <a:bodyPr>
            <a:noAutofit/>
          </a:bodyPr>
          <a:lstStyle/>
          <a:p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По́стер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(англ.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poster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— «афиша, объявление, плакат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»):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Постер — тоже, что и плакат — листовое издание, используемое для агитационных, инструктивно-методических, рекламных, декоративных целей.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Постер — плакат как предмет коллекционирования у любителей поп-арта (см.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Пинап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 — листовой материал с изображением известных актёров, эстрадных исполнителей, спортсменов, героев художественной литературы и кино.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Постер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— человек, который создает и размещает информацию на сайте (см. также контент-менеджер).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37" y="116632"/>
            <a:ext cx="2138600" cy="3024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05269"/>
            <a:ext cx="1312086" cy="18557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" y="116632"/>
            <a:ext cx="2294833" cy="3024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37" y="3212976"/>
            <a:ext cx="2934422" cy="15836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86821"/>
            <a:ext cx="1342284" cy="19006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74549"/>
            <a:ext cx="1983800" cy="1983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3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Рисуем другой образ библиотеки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3261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45" y="3212976"/>
            <a:ext cx="4329221" cy="324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61" y="115441"/>
            <a:ext cx="4960957" cy="32887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0249"/>
            <a:ext cx="4269005" cy="32017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7" y="3573016"/>
            <a:ext cx="4470917" cy="31989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9269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библиотека?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264" y="69269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Нет! Это сетевой интернет-магазин «Читай-город»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hln\Desktop\edbbd3381d56b2bf12c30aed2b2cb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8080442" cy="56886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это не библиотека!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103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Потираем руки?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Ну что, чувствуете аналогию между магазином и библиотекой? В магазине озадачены тем, чтобы сбыть товар покупателю за его же деньги. А библиотека, приобретя книги, озадачена  во что бы то ни стало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выдать эти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книги своему читателю. Бесплатно.  И библиотекарь млеет от счастья, если на книгу "положили глаз", то есть читатель "клюнул" на библиотечные уловки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Библиотечные уловки в данном случае - не что иное, как тот же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мерчандайзинг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1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Ещё больше активных  книжных  локаций (заманушек)</a:t>
            </a:r>
          </a:p>
        </p:txBody>
      </p:sp>
      <p:pic>
        <p:nvPicPr>
          <p:cNvPr id="1026" name="Picture 2" descr="C:\Users\khln\Desktop\ФОТО выставки ВОЛЧКА\IMG_20220904_155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240694" cy="46805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1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0100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Один из приёмов методики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создания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комфортного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видимого книжного пространства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032448"/>
          </a:xfrm>
        </p:spPr>
        <p:txBody>
          <a:bodyPr>
            <a:normAutofit fontScale="475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- читатель библиотеки и моё ВНИМАНИЕ сосредоточено на ФАСАДЕ, ВИТРИНАХ(ОКНАХ), ВЫВЕСКАХ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и ФОНДЕ библиотеки.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Мой ИНТЕРЕС вызывают АТМОСФЕРА в библиотеке, ЗОНИРОВАНИЕ мест для книг и отдыха с книгой, а также ДИЗАЙН ИНТЕРЬЕРА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 меня есть ЖЕЛАНИЕ узнать больше о библиотеке (НАВИГАЦИЯ), получить необходимую мне ИНФОРМАЦИЮ и оценить ВЫКЛАДКУ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КНИГ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(РАССТАНОВКУ ФОНДА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В библиотеке я получаю УДОВОЛЬСТВИЕ от предоставленных УСЛУГ, мои ЭМОЦИИ - только положительные, СЕРВИСЫ библиотеки меня полностью устраивают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Вот такая МЕТОДИКА СОЗДАНИЯ КОМФОРТНОГО ПРОСТРАНСТВА библиотеки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для меня интересна. Я  ВИЖУ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ЧУВСТВУЮ  БИБЛИОТЕКУ. Я ХОЧУ В НЕЙ БЫТЬ».</a:t>
            </a: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ваших (наших) </a:t>
            </a:r>
            <a:r>
              <a:rPr lang="ru-RU" sz="3400" b="1" i="1" dirty="0">
                <a:latin typeface="Times New Roman" pitchFamily="18" charset="0"/>
                <a:cs typeface="Times New Roman" pitchFamily="18" charset="0"/>
              </a:rPr>
              <a:t>библиотеках всё устроено именно так? Нет? Или не совсем так? </a:t>
            </a:r>
            <a:endParaRPr lang="ru-RU" sz="3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5744" y="124024"/>
            <a:ext cx="8229600" cy="6389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Книжные сеты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hln\Desktop\ФОТО выставки ВОЛЧКА\IMG_20220904_15590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3" y="116632"/>
            <a:ext cx="2598977" cy="34653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hln\Desktop\ФОТО выставки ВОЛЧКА\IMG_20220904_155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37719"/>
            <a:ext cx="2916324" cy="38884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hln\Desktop\ФОТО выставки ВОЛЧКА\IMG_20220904_16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1"/>
            <a:ext cx="2547283" cy="33963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hln\Desktop\ФОТО выставки ВОЛЧКА\IMG_20220904_16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61047"/>
            <a:ext cx="2088232" cy="27843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hln\Desktop\ФОТО выставки ВОЛЧКА\IMG_20220904_1559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3893"/>
            <a:ext cx="1981097" cy="26414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27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085"/>
            <a:ext cx="8229600" cy="818627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Растубус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khln\Desktop\ФОТО выставки ВОЛЧКА\IMG_20220904_1556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624737" cy="49685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5655"/>
            <a:ext cx="8229600" cy="81105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Открытки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khln\Desktop\ФОТО выставки ВОЛЧКА\IMG_20220904_155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4" y="1028733"/>
            <a:ext cx="3528392" cy="47045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hln\Desktop\ФОТО выставки ВОЛЧКА\IMG_20220904_155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28733"/>
            <a:ext cx="3528392" cy="47045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2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083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Библиографические кубики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hln\Desktop\ФОТО выставки ВОЛЧКА\IMG_20220904_155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9" y="980728"/>
            <a:ext cx="4104456" cy="54726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hln\Desktop\ФОТО выставки ВОЛЧКА\IMG_20220904_15515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32756"/>
            <a:ext cx="3375375" cy="4500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849"/>
            <a:ext cx="8229600" cy="68384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Книжные гайды (коллекция)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khln\Desktop\ФОТО выставки ВОЛЧКА\IMG_20220904_1601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4421" r="9788" b="10778"/>
          <a:stretch/>
        </p:blipFill>
        <p:spPr bwMode="auto">
          <a:xfrm>
            <a:off x="136460" y="728593"/>
            <a:ext cx="2649597" cy="22683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hln\Desktop\ФОТО выставки ВОЛЧКА\IMG_20220904_160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/>
          <a:stretch/>
        </p:blipFill>
        <p:spPr bwMode="auto">
          <a:xfrm>
            <a:off x="3737578" y="1268760"/>
            <a:ext cx="5304707" cy="433993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hln\Desktop\ФОТО выставки ВОЛЧКА\IMG_20220904_160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0"/>
          <a:stretch/>
        </p:blipFill>
        <p:spPr bwMode="auto">
          <a:xfrm>
            <a:off x="1259632" y="2564904"/>
            <a:ext cx="2357906" cy="2022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hln\Desktop\IMG_20220904_1601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r="7200"/>
          <a:stretch/>
        </p:blipFill>
        <p:spPr bwMode="auto">
          <a:xfrm>
            <a:off x="107504" y="4365104"/>
            <a:ext cx="2576947" cy="22224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6193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Игра «БИНГО»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khln\Desktop\ФОТО выставки ВОЛЧКА\IMG_20220904_16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3591"/>
            <a:ext cx="7776864" cy="58326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833" y="764704"/>
            <a:ext cx="4752528" cy="6926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Книжный бокс от МИФа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6947" r="3272" b="14275"/>
          <a:stretch/>
        </p:blipFill>
        <p:spPr bwMode="auto">
          <a:xfrm>
            <a:off x="107503" y="129425"/>
            <a:ext cx="3759200" cy="25526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217" r="4282" b="15016"/>
          <a:stretch/>
        </p:blipFill>
        <p:spPr bwMode="auto">
          <a:xfrm>
            <a:off x="3186708" y="1916833"/>
            <a:ext cx="5815469" cy="45365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3386" r="4822" b="23804"/>
          <a:stretch/>
        </p:blipFill>
        <p:spPr bwMode="auto">
          <a:xfrm>
            <a:off x="107503" y="3638168"/>
            <a:ext cx="3267824" cy="20883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2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Новый тренд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вкладки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для книжных полок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712968" cy="103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Book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Nooks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(Бук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Нукс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что переводится как "книжные закоулки" - специальные вкладки, которые ставятся на полки между книгами. Эти вкладки представляют собой "окошечко" в волшебные миры, отсылают к какому-либо произведению, или просто украшают полку.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Взгляните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подборку самых креативных!</a:t>
            </a:r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4435"/>
            <a:ext cx="3636669" cy="47723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7" b="45320"/>
          <a:stretch/>
        </p:blipFill>
        <p:spPr bwMode="auto">
          <a:xfrm>
            <a:off x="3892075" y="2097246"/>
            <a:ext cx="4338630" cy="31319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4584" r="14937" b="3045"/>
          <a:stretch/>
        </p:blipFill>
        <p:spPr bwMode="auto">
          <a:xfrm>
            <a:off x="5364088" y="4293096"/>
            <a:ext cx="3554656" cy="240709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7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Ящик идей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" y="4581128"/>
            <a:ext cx="6527068" cy="2121099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такое «ящик идей».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Ящик идей — инструмент, позволяющий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сотрудникам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официально делать предложения по улучшению своей работы или работы всей компании.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Алгоритм работы: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формулируем задачу;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выделяем параметры задачи;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составляем список вариаций;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оздаём различные комбинации.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5365581" cy="33843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44848"/>
            <a:ext cx="3384376" cy="33843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54984"/>
            <a:ext cx="2009775" cy="23812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276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9087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Ящик идей «Как ещё рассказать о фонде»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36842"/>
              </p:ext>
            </p:extLst>
          </p:nvPr>
        </p:nvGraphicFramePr>
        <p:xfrm>
          <a:off x="11117" y="687616"/>
          <a:ext cx="913288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147"/>
                <a:gridCol w="1522147"/>
                <a:gridCol w="1522147"/>
                <a:gridCol w="1722634"/>
                <a:gridCol w="1440160"/>
                <a:gridCol w="140364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фонда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Формы библиографических продуктов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POS 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Инструменты</a:t>
                      </a:r>
                    </a:p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мерчандайзинга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Интерактивные элементы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Материалы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Книги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+ рукотворные книги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Закладки (книжные, полочные)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Шелфтокер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Поисковые задания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Картон (гипсокартон)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Стеллаж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Периодика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Наборы гайдов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Воблер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Задания на работу с текстом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Бумага (крафт)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Репродукции картин, рисунки, карты, открытки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Открытки (скрапбуки)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Хангер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Книжные задачники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Пластик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Стулья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Пластинки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Лэпбуки (папки-накопители)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Лейбл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«Бинго»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Дерево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Диванчики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Читательские дневники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Календари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Флажки, вымпелы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Игры-ассоциации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Дверь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1000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Фильмы, д\фильмы, мультфильмы, буктрейлеры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Книжные сеты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Гирлянды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Викторины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Текстиль (шторы, сетка, верёвки, рогожка,  лоскутное шитьё)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Стена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Мольберт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QR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-коды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Кубики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Штендер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Квесты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Фанера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Подоконник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Электронные ресурсы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Букбокс (набор)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Билборд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Литературные дудлы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Пенополистерол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Стремянка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Интернет-ресурсы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Бук нукс (книжный закоулок)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Мобайл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Б\ф крючки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Шары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Пол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Базы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данных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Интеллект-карты по книгам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Джумби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Б\ф игры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Пакеты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Ступеньки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 т.д.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Трекеры чтения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Постеры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Инструменты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рефлексии (ш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ляпы мышления)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Ламинат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Кубы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Карманы, коврики, рамки, фартуки и т.д. 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Тубус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Линолеум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Объёмные игрушки, АРТ-объекты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971600" y="1628800"/>
            <a:ext cx="64807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418121" y="2045219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923928" y="1988840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355976" y="2636912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27784" y="1844824"/>
            <a:ext cx="38164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555776" y="1988840"/>
            <a:ext cx="5184576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139952" y="2492896"/>
            <a:ext cx="360040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97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40871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Мерчандайзинг 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библиотеке,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отчего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библиотекарь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потирает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руки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4237931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в наших руках появилось современное «оружие», которое поможет библиотекам в продвижении фондов и нелёгкой борьбе за читателя. Имя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мерчандайзинг.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Мерчандайзинг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[англ.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merchandising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merchandise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торговать]: комплекс мер, направленных на привлечение внимания покупателей (например, размещение товаров в торговом зале, оформление торговых прилавков, рекламных плакатов, декораций, освещения). 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чем тут торговля и библиотека? 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0" y="185415"/>
            <a:ext cx="2403229" cy="18034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6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90872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Подводим итоги.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Ищем и создаём точки контакта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478539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Точки контакта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это многочисленные и разнообразные ситуации, места и интерфейсы соприкосновения клиента с компанией. Каждый раз, когда клиент любым способом, в любое время контактирует с компанией, возникает точка контакта (Игорь Манн, 2012).  Сервисы, ситуации, моменты, места, интерфейсы соприкосновения клиента с компанией (Игорь Манн, 2021)</a:t>
            </a:r>
          </a:p>
          <a:p>
            <a:endParaRPr lang="ru-RU" sz="2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1196752"/>
            <a:ext cx="4038600" cy="5400600"/>
          </a:xfrm>
        </p:spPr>
        <p:txBody>
          <a:bodyPr>
            <a:normAutofit fontScale="62500" lnSpcReduction="20000"/>
          </a:bodyPr>
          <a:lstStyle/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Примеры точек контакта: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Персонал (весь, включая гардеробщиков, охранников и уборщиц)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Сайт/ страницы в соцсетях/ каналы в мессенджерах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Услуги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Электронный каталог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Часы работы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Вывеска, навигация внутри библиотеки, внутри фонда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Книжные выставки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Реклама (все виды)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Интерьер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Устройства самообслуживания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Подпись в электронной почте, визитки сотрудников и т.д. и т.п.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4362"/>
            <a:ext cx="3592376" cy="8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16530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Ушакова Ольга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Борисовна, заместитель генерального директора 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ГПНТБ России по библиотечной работе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53136"/>
            <a:ext cx="1512168" cy="15121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2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84785"/>
            <a:ext cx="8856984" cy="211566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Библиографический навигатор или как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ещё можно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фонде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285516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                                                                           </a:t>
            </a:r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Дейнеко Ирина Васильевна,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главный библиограф ККДБ</a:t>
            </a: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Красноярск, 2022, 6 сентября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4680520" cy="43204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Правильный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мерчандайзинг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немыслим без так называемых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POS-материалов - инструментов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мерчандайзинга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Это те самые яркие плакаты, вывески, стенды, способствующие продвижению бренда или товара.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Вспомним, что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английского происхождения. Вот и все остальные термины будут тоже английские. Поэтому набираемся терпения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вникаем. Делаем фонд видимым.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Итак. </a:t>
            </a:r>
          </a:p>
        </p:txBody>
      </p:sp>
    </p:spTree>
    <p:extLst>
      <p:ext uri="{BB962C8B-B14F-4D97-AF65-F5344CB8AC3E}">
        <p14:creationId xmlns:p14="http://schemas.microsoft.com/office/powerpoint/2010/main" val="22049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7041" y="179929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Лейбл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5" y="548680"/>
            <a:ext cx="3960440" cy="264029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960440" cy="2858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39" y="4024599"/>
            <a:ext cx="3502608" cy="23350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9153" y="76470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ЛЕЙБЛ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[англ.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label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ярлык, этикетка] разг. небольшая фирменная метка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товаре;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вид товарного знака, имеющего также декоративное значение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Этикетка — графический или текстовый знак, нанесённый в виде наклейки, бирки или талона на товар, экспонат, любой другой продукт производства.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Такой фирменный лейбл можно использовать и для книжных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новинок, для тематической книжной коллекции, выставки.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9992" y="-388"/>
            <a:ext cx="4402832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Вымпел, флажок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2" y="116631"/>
            <a:ext cx="3793295" cy="26171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" y="4665965"/>
            <a:ext cx="4537164" cy="21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98072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Вымпел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— это военно-морской флаг или небольшой флажок (как правило, треугольный), который может быть как уникальным предметом (подобно знамени), так и иметь значение маленького флага — чьего-либо символа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Используя модель  подобной гирлянды  из вымпелов можно создать библиографическую растяжку, включив в неё информацию о книжных новинках.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1599"/>
          <a:stretch/>
        </p:blipFill>
        <p:spPr bwMode="auto">
          <a:xfrm>
            <a:off x="1043608" y="2683816"/>
            <a:ext cx="2987212" cy="19821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3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341168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Шелфтокер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600200"/>
            <a:ext cx="4176464" cy="45259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Шелфтокер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яркий разделитель. Помогает визуально объединить вид товаров, продающихся под одной маркой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К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шелфштокерам же относятся цветные ценники с надписями типа" Скидка века", "Распродажа сезона" и др.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925968" cy="29523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khln\Desktop\Библиографический навигатор\Выкладка книг\shelf-markers-for-books-in-a-series-library-ideas-pinterest-inside-library-shelf-divid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89791"/>
            <a:ext cx="3504390" cy="26282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Воблер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836712"/>
            <a:ext cx="3394720" cy="504056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Воблер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от англ.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wobble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колебаться, наживка, приманка.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Это такие висюльки на подвижной ножке, которые крепятся на поверхности полки над товаром, к которому надо привлечь внимание.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Воблер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болтается в потоке воздуха и простыми движениями привлекает внимание к себе и к товару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Изготовить воблер легко, он удобно крепится к книге или полке и одновременно украшает их.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472608" cy="42686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3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16632"/>
            <a:ext cx="606936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Хангер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Хангер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– это рекламный носитель (бирка, ярлык, навесная этикетка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товар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т.п.), который навешивается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что-либо.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хангере можно разместить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краткую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библиографическую информацию о книге и подвесить его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рядом с стеллажом, полкой, кафедрой.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Текстом на хангере могут быть списки,  слоганы, логотипы, инфографика, 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-коды и т.д.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609847" cy="20882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172210" cy="2376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2545717" cy="22045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1449</Words>
  <Application>Microsoft Office PowerPoint</Application>
  <PresentationFormat>Экран (4:3)</PresentationFormat>
  <Paragraphs>196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Библиографический навигатор или как ещё можно рассказать о фонде</vt:lpstr>
      <vt:lpstr>Один из приёмов методики создания комфортного и видимого книжного пространства </vt:lpstr>
      <vt:lpstr>Мерчандайзинг в библиотеке, или отчего библиотекарь потирает руки</vt:lpstr>
      <vt:lpstr>Презентация PowerPoint</vt:lpstr>
      <vt:lpstr>Презентация PowerPoint</vt:lpstr>
      <vt:lpstr>Вымпел, флажок</vt:lpstr>
      <vt:lpstr>Шелфтокер</vt:lpstr>
      <vt:lpstr>Воблер</vt:lpstr>
      <vt:lpstr>Хангер</vt:lpstr>
      <vt:lpstr>Штендер</vt:lpstr>
      <vt:lpstr>Билборд</vt:lpstr>
      <vt:lpstr>Мобайл</vt:lpstr>
      <vt:lpstr>Джумби</vt:lpstr>
      <vt:lpstr>Постер</vt:lpstr>
      <vt:lpstr>Рисуем другой образ библиотеки</vt:lpstr>
      <vt:lpstr>Презентация PowerPoint</vt:lpstr>
      <vt:lpstr>Презентация PowerPoint</vt:lpstr>
      <vt:lpstr>Потираем руки?</vt:lpstr>
      <vt:lpstr>Ещё больше активных  книжных  локаций (заманушек)</vt:lpstr>
      <vt:lpstr>Книжные сеты</vt:lpstr>
      <vt:lpstr>Растубус</vt:lpstr>
      <vt:lpstr>Открытки</vt:lpstr>
      <vt:lpstr>Библиографические кубики</vt:lpstr>
      <vt:lpstr>Книжные гайды (коллекция)</vt:lpstr>
      <vt:lpstr>Игра «БИНГО»</vt:lpstr>
      <vt:lpstr>Книжный бокс от МИФа</vt:lpstr>
      <vt:lpstr>Новый тренд –  вкладки для книжных полок</vt:lpstr>
      <vt:lpstr>Ящик идей</vt:lpstr>
      <vt:lpstr>Ящик идей «Как ещё рассказать о фонде»</vt:lpstr>
      <vt:lpstr>Подводим итоги. Ищем и создаём точки контакта</vt:lpstr>
      <vt:lpstr>Библиографический навигатор или как ещё можно рассказать о фонде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Библиографический навигатор или как ещё можно рассказать о фонде</dc:title>
  <dc:creator>Хомицкая Любовь Николаевна</dc:creator>
  <cp:lastModifiedBy>Хомицкая Любовь Николаевна</cp:lastModifiedBy>
  <cp:revision>107</cp:revision>
  <cp:lastPrinted>2022-09-05T07:33:03Z</cp:lastPrinted>
  <dcterms:created xsi:type="dcterms:W3CDTF">2021-11-08T04:47:46Z</dcterms:created>
  <dcterms:modified xsi:type="dcterms:W3CDTF">2022-09-06T03:05:30Z</dcterms:modified>
</cp:coreProperties>
</file>